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9" r:id="rId3"/>
    <p:sldId id="277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5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35038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91159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882397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404746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433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4489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7792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3357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2797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83544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2375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7856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E7DBBD2-A05A-425D-86DE-5A5225C7CDF4}" type="datetimeFigureOut">
              <a:rPr lang="en-US" smtClean="0"/>
              <a:pPr/>
              <a:t>12/26/2016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7FF805-7D66-491F-972C-E79DA559FCF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419600"/>
            <a:ext cx="6400800" cy="1828800"/>
          </a:xfrm>
        </p:spPr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Prepared by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Cantonment Public School and </a:t>
            </a:r>
            <a:r>
              <a:rPr lang="en-US" dirty="0" err="1" smtClean="0">
                <a:solidFill>
                  <a:srgbClr val="FF0000"/>
                </a:solidFill>
              </a:rPr>
              <a:t>College,Momenshahi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G:\cropped-concrete3d-copy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115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381000"/>
            <a:ext cx="46482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bn-BD" sz="4000" dirty="0" smtClean="0"/>
              <a:t>পোশাকে সমন্বয় রক্ষা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295400"/>
            <a:ext cx="3810000" cy="52554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3205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6248400" cy="1143000"/>
          </a:xfrm>
        </p:spPr>
        <p:txBody>
          <a:bodyPr/>
          <a:lstStyle/>
          <a:p>
            <a:r>
              <a:rPr lang="bn-BD" dirty="0" smtClean="0"/>
              <a:t>পোশাকে রেখার প্রভাব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514601"/>
            <a:ext cx="2667000" cy="1752599"/>
          </a:xfrm>
        </p:spPr>
        <p:txBody>
          <a:bodyPr/>
          <a:lstStyle/>
          <a:p>
            <a:pPr>
              <a:buNone/>
            </a:pPr>
            <a:r>
              <a:rPr lang="bn-BD" dirty="0" smtClean="0"/>
              <a:t>রেখা ২ প্রকার</a:t>
            </a:r>
          </a:p>
          <a:p>
            <a:r>
              <a:rPr lang="bn-BD" dirty="0" smtClean="0"/>
              <a:t>খারা রেখা</a:t>
            </a:r>
          </a:p>
          <a:p>
            <a:r>
              <a:rPr lang="bn-BD" dirty="0" smtClean="0"/>
              <a:t>বক্র রেখা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84341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543800" cy="731838"/>
          </a:xfrm>
        </p:spPr>
        <p:txBody>
          <a:bodyPr>
            <a:noAutofit/>
          </a:bodyPr>
          <a:lstStyle/>
          <a:p>
            <a:r>
              <a:rPr lang="bn-BD" sz="6000" b="1" dirty="0" smtClean="0">
                <a:solidFill>
                  <a:srgbClr val="FF0000"/>
                </a:solidFill>
              </a:rPr>
              <a:t>খাড়া রেখা</a:t>
            </a:r>
            <a:endParaRPr lang="en-US" sz="6000" b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4270340" cy="4282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Lotus Computer\Desktop\Untitled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981200"/>
            <a:ext cx="4267200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5896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bn-BD" b="1" u="sng" dirty="0" smtClean="0">
                <a:solidFill>
                  <a:srgbClr val="FF0000"/>
                </a:solidFill>
              </a:rPr>
              <a:t>সমান্তরাল রেখা</a:t>
            </a:r>
            <a:endParaRPr lang="en-US" b="1" u="sng" dirty="0">
              <a:solidFill>
                <a:srgbClr val="FF0000"/>
              </a:solidFill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47800"/>
            <a:ext cx="3889856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331" y="2514600"/>
            <a:ext cx="4369869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544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772400" cy="7620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rgbClr val="FF0000"/>
                </a:solidFill>
              </a:rPr>
              <a:t>বক্র রেখা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045181" cy="4789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4521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3238"/>
            <a:ext cx="8229600" cy="944562"/>
          </a:xfrm>
        </p:spPr>
        <p:txBody>
          <a:bodyPr/>
          <a:lstStyle/>
          <a:p>
            <a:r>
              <a:rPr lang="bn-BD" b="1" dirty="0" smtClean="0">
                <a:solidFill>
                  <a:srgbClr val="FF0000"/>
                </a:solidFill>
              </a:rPr>
              <a:t>কৌণিক রেখা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6678" y="1905000"/>
            <a:ext cx="443132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9689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b="1" dirty="0" smtClean="0"/>
              <a:t>জিগজ্যাগ রেখা</a:t>
            </a:r>
            <a:endParaRPr lang="en-US" b="1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752600"/>
            <a:ext cx="3319346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651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bn-BD" b="1" dirty="0" smtClean="0"/>
              <a:t>পোশাকে বিন্দুর প্রভাব</a:t>
            </a:r>
            <a:endParaRPr lang="en-US" b="1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4572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1"/>
            <a:ext cx="3581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721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Autofit/>
          </a:bodyPr>
          <a:lstStyle/>
          <a:p>
            <a:r>
              <a:rPr lang="bn-BD" sz="6600" b="1" dirty="0" smtClean="0"/>
              <a:t>মূল্যায়ন</a:t>
            </a:r>
            <a:br>
              <a:rPr lang="bn-BD" sz="6600" b="1" dirty="0" smtClean="0"/>
            </a:br>
            <a:endParaRPr lang="en-US" sz="6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2971800"/>
            <a:ext cx="5626861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</a:rPr>
              <a:t>iLv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m„wó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wK</a:t>
            </a:r>
            <a:r>
              <a:rPr lang="en-US" sz="4400" dirty="0" smtClean="0">
                <a:latin typeface="SutonnyMJ" pitchFamily="2" charset="0"/>
              </a:rPr>
              <a:t> †_‡K?</a:t>
            </a:r>
          </a:p>
          <a:p>
            <a:r>
              <a:rPr lang="en-US" sz="4400" dirty="0" smtClean="0">
                <a:latin typeface="SutonnyMJ" pitchFamily="2" charset="0"/>
              </a:rPr>
              <a:t>Lvov †</a:t>
            </a:r>
            <a:r>
              <a:rPr lang="en-US" sz="4400" dirty="0" err="1" smtClean="0">
                <a:latin typeface="SutonnyMJ" pitchFamily="2" charset="0"/>
              </a:rPr>
              <a:t>iLv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cÖKvk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K‡i</a:t>
            </a:r>
            <a:r>
              <a:rPr lang="en-US" sz="4400" dirty="0" smtClean="0">
                <a:latin typeface="SutonnyMJ" pitchFamily="2" charset="0"/>
              </a:rPr>
              <a:t>?</a:t>
            </a:r>
          </a:p>
          <a:p>
            <a:r>
              <a:rPr lang="en-US" sz="4400" dirty="0" smtClean="0">
                <a:latin typeface="SutonnyMJ" pitchFamily="2" charset="0"/>
              </a:rPr>
              <a:t>eµ †</a:t>
            </a:r>
            <a:r>
              <a:rPr lang="en-US" sz="4400" dirty="0" err="1" smtClean="0">
                <a:latin typeface="SutonnyMJ" pitchFamily="2" charset="0"/>
              </a:rPr>
              <a:t>iLv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Øviv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wK</a:t>
            </a:r>
            <a:r>
              <a:rPr lang="en-US" sz="4400" dirty="0" smtClean="0">
                <a:latin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</a:rPr>
              <a:t>evSv‡bv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</a:rPr>
              <a:t>?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3200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38200" y="38100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38200" y="44958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764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6477000" cy="11430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solidFill>
                  <a:srgbClr val="FF0000"/>
                </a:solidFill>
              </a:rPr>
              <a:t>বাড়ির কাজ</a:t>
            </a:r>
            <a:endParaRPr lang="en-US" sz="60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6428" y="2667000"/>
            <a:ext cx="6966972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SutonnyMJ" pitchFamily="2" charset="0"/>
              </a:rPr>
              <a:t>‡MŠY is </a:t>
            </a:r>
            <a:r>
              <a:rPr lang="en-US" sz="4400" dirty="0" err="1" smtClean="0">
                <a:latin typeface="SutonnyMJ" pitchFamily="2" charset="0"/>
              </a:rPr>
              <a:t>ej‡Z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wK</a:t>
            </a:r>
            <a:r>
              <a:rPr lang="en-US" sz="4400" dirty="0" smtClean="0">
                <a:latin typeface="SutonnyMJ" pitchFamily="2" charset="0"/>
              </a:rPr>
              <a:t> †</a:t>
            </a:r>
            <a:r>
              <a:rPr lang="en-US" sz="4400" dirty="0" err="1" smtClean="0">
                <a:latin typeface="SutonnyMJ" pitchFamily="2" charset="0"/>
              </a:rPr>
              <a:t>evS</a:t>
            </a:r>
            <a:r>
              <a:rPr lang="en-US" sz="4400" dirty="0" smtClean="0">
                <a:latin typeface="SutonnyMJ" pitchFamily="2" charset="0"/>
              </a:rPr>
              <a:t>?</a:t>
            </a:r>
          </a:p>
          <a:p>
            <a:r>
              <a:rPr lang="en-US" sz="4400" dirty="0" smtClean="0">
                <a:latin typeface="SutonnyMJ" pitchFamily="2" charset="0"/>
              </a:rPr>
              <a:t>‡</a:t>
            </a:r>
            <a:r>
              <a:rPr lang="en-US" sz="4400" dirty="0" err="1" smtClean="0">
                <a:latin typeface="SutonnyMJ" pitchFamily="2" charset="0"/>
              </a:rPr>
              <a:t>cvkv‡Ki</a:t>
            </a:r>
            <a:r>
              <a:rPr lang="en-US" sz="4400" dirty="0" smtClean="0">
                <a:latin typeface="SutonnyMJ" pitchFamily="2" charset="0"/>
              </a:rPr>
              <a:t> is </a:t>
            </a:r>
            <a:r>
              <a:rPr lang="en-US" sz="4400" dirty="0" err="1" smtClean="0">
                <a:latin typeface="SutonnyMJ" pitchFamily="2" charset="0"/>
              </a:rPr>
              <a:t>wbe©vP‡b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mZK©Zv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Aej</a:t>
            </a:r>
            <a:r>
              <a:rPr lang="en-US" sz="4400" dirty="0" smtClean="0">
                <a:latin typeface="SutonnyMJ" pitchFamily="2" charset="0"/>
              </a:rPr>
              <a:t>¤^b</a:t>
            </a:r>
          </a:p>
          <a:p>
            <a:r>
              <a:rPr lang="en-US" sz="4400" dirty="0" err="1" smtClean="0">
                <a:latin typeface="SutonnyMJ" pitchFamily="2" charset="0"/>
              </a:rPr>
              <a:t>Ki‡Z</a:t>
            </a:r>
            <a:r>
              <a:rPr lang="en-US" sz="4400" dirty="0" smtClean="0">
                <a:latin typeface="SutonnyMJ" pitchFamily="2" charset="0"/>
              </a:rPr>
              <a:t> </a:t>
            </a:r>
            <a:r>
              <a:rPr lang="en-US" sz="4400" dirty="0" err="1" smtClean="0">
                <a:latin typeface="SutonnyMJ" pitchFamily="2" charset="0"/>
              </a:rPr>
              <a:t>nq</a:t>
            </a:r>
            <a:r>
              <a:rPr lang="en-US" sz="4400" dirty="0" smtClean="0">
                <a:latin typeface="SutonnyMJ" pitchFamily="2" charset="0"/>
              </a:rPr>
              <a:t> †Kb?</a:t>
            </a:r>
            <a:endParaRPr lang="en-US" sz="4400" dirty="0">
              <a:latin typeface="SutonnyMJ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62000" y="28956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62000" y="3581400"/>
            <a:ext cx="304800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6328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py of z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-1066800"/>
            <a:ext cx="9753600" cy="8264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09600" y="3226237"/>
            <a:ext cx="97536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সবাই</a:t>
            </a:r>
            <a:r>
              <a:rPr lang="en-US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15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11500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otus Computer\Desktop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4540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82975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bn-BD" sz="7300" u="sng" dirty="0" smtClean="0">
                <a:solidFill>
                  <a:srgbClr val="FF0000"/>
                </a:solidFill>
              </a:rPr>
              <a:t>পঞ্চদশ অধ্যায়</a:t>
            </a:r>
            <a:r>
              <a:rPr lang="bn-BD" dirty="0" smtClean="0"/>
              <a:t/>
            </a:r>
            <a:br>
              <a:rPr lang="bn-BD" dirty="0" smtClean="0"/>
            </a:br>
            <a:r>
              <a:rPr lang="bn-BD" sz="4900" dirty="0" smtClean="0"/>
              <a:t>পোশাকে শিল্প উপাদান ও শিল্প নীতি</a:t>
            </a:r>
            <a:endParaRPr lang="en-US" sz="4900" dirty="0"/>
          </a:p>
        </p:txBody>
      </p:sp>
      <p:sp>
        <p:nvSpPr>
          <p:cNvPr id="5" name="TextBox 4"/>
          <p:cNvSpPr txBox="1"/>
          <p:nvPr/>
        </p:nvSpPr>
        <p:spPr>
          <a:xfrm>
            <a:off x="2362200" y="838200"/>
            <a:ext cx="426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u="sng" dirty="0" err="1" smtClean="0">
                <a:latin typeface="SutonnyMJ" pitchFamily="2" charset="0"/>
              </a:rPr>
              <a:t>Mvn</a:t>
            </a:r>
            <a:r>
              <a:rPr lang="en-US" sz="7200" b="1" u="sng" dirty="0" smtClean="0">
                <a:latin typeface="SutonnyMJ" pitchFamily="2" charset="0"/>
              </a:rPr>
              <a:t>©¯’¨ </a:t>
            </a:r>
            <a:r>
              <a:rPr lang="en-US" sz="7200" b="1" u="sng" dirty="0" err="1" smtClean="0">
                <a:latin typeface="SutonnyMJ" pitchFamily="2" charset="0"/>
              </a:rPr>
              <a:t>weÁvb</a:t>
            </a:r>
            <a:endParaRPr lang="en-US" sz="7200" dirty="0">
              <a:latin typeface="Sutonny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29400" y="1371600"/>
            <a:ext cx="25146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Lesson 15-1</a:t>
            </a:r>
            <a:endParaRPr lang="en-US" sz="2400" dirty="0"/>
          </a:p>
        </p:txBody>
      </p:sp>
    </p:spTree>
    <p:extLst>
      <p:ext uri="{BB962C8B-B14F-4D97-AF65-F5344CB8AC3E}">
        <p14:creationId xmlns="" xmlns:p14="http://schemas.microsoft.com/office/powerpoint/2010/main" val="1991618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609600"/>
          </a:xfrm>
        </p:spPr>
        <p:txBody>
          <a:bodyPr>
            <a:noAutofit/>
          </a:bodyPr>
          <a:lstStyle/>
          <a:p>
            <a:r>
              <a:rPr lang="bn-BD" sz="6000" u="sng" dirty="0" smtClean="0">
                <a:solidFill>
                  <a:srgbClr val="FF0000"/>
                </a:solidFill>
              </a:rPr>
              <a:t>রঙ</a:t>
            </a:r>
            <a:endParaRPr lang="en-US" sz="6000" u="sng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387" y="3886200"/>
            <a:ext cx="6926013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295400"/>
            <a:ext cx="2474913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60934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527" y="1905000"/>
            <a:ext cx="5364945" cy="449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457201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0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রঙ</a:t>
            </a:r>
            <a:endParaRPr kumimoji="0" lang="en-US" sz="6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436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bn-BD" b="1" u="sng" dirty="0" smtClean="0">
                <a:solidFill>
                  <a:srgbClr val="FF0000"/>
                </a:solidFill>
              </a:rPr>
              <a:t>পোশাকে রঙের ভূমিকা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200400"/>
            <a:ext cx="4724400" cy="1219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bn-BD" sz="6000" dirty="0" smtClean="0"/>
              <a:t>সুন্দর </a:t>
            </a:r>
            <a:r>
              <a:rPr lang="bn-BD" sz="6000" dirty="0" smtClean="0"/>
              <a:t>ব্য</a:t>
            </a:r>
            <a:r>
              <a:rPr lang="en-US" sz="6000" dirty="0" err="1" smtClean="0"/>
              <a:t>ক্তিত্ব</a:t>
            </a:r>
            <a:r>
              <a:rPr lang="bn-BD" sz="6000" dirty="0" smtClean="0"/>
              <a:t> </a:t>
            </a:r>
            <a:r>
              <a:rPr lang="bn-BD" sz="6000" dirty="0" smtClean="0"/>
              <a:t>গঠন</a:t>
            </a:r>
            <a:endParaRPr lang="en-US" sz="6000" dirty="0"/>
          </a:p>
        </p:txBody>
      </p:sp>
      <p:pic>
        <p:nvPicPr>
          <p:cNvPr id="3074" name="Picture 2" descr="C:\Users\User\Desktop\New folder (2)\Cap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447800"/>
            <a:ext cx="2243138" cy="532283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0528749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04800"/>
            <a:ext cx="5334000" cy="838200"/>
          </a:xfrm>
        </p:spPr>
        <p:txBody>
          <a:bodyPr>
            <a:normAutofit fontScale="92500"/>
          </a:bodyPr>
          <a:lstStyle/>
          <a:p>
            <a:r>
              <a:rPr lang="bn-BD" sz="4400" dirty="0" smtClean="0"/>
              <a:t>দেহ</a:t>
            </a:r>
            <a:r>
              <a:rPr lang="en-US" sz="4400" dirty="0" err="1" smtClean="0"/>
              <a:t>ত্বকে</a:t>
            </a:r>
            <a:r>
              <a:rPr lang="bn-BD" sz="4400" dirty="0" smtClean="0"/>
              <a:t> উ</a:t>
            </a:r>
            <a:r>
              <a:rPr lang="en-US" sz="4400" dirty="0" err="1" smtClean="0"/>
              <a:t>জ্জ্ব</a:t>
            </a:r>
            <a:r>
              <a:rPr lang="bn-BD" sz="4400" dirty="0" smtClean="0"/>
              <a:t>লতা </a:t>
            </a:r>
            <a:r>
              <a:rPr lang="bn-BD" sz="4400" dirty="0" smtClean="0"/>
              <a:t>প্রদান</a:t>
            </a:r>
            <a:endParaRPr lang="en-US" sz="4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19200"/>
            <a:ext cx="5181600" cy="5337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5308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3581400" cy="498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90547" y="457200"/>
            <a:ext cx="2953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‡`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nvK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…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wZi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cwieZ©b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7500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3657600" cy="471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96895"/>
            <a:ext cx="3348326" cy="4627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60767" y="457200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cÖvavb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</a:rPr>
              <a:t>¨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</a:rPr>
              <a:t>m„wó</a:t>
            </a:r>
            <a:endParaRPr lang="en-US" sz="3600" dirty="0">
              <a:solidFill>
                <a:srgbClr val="FF00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8832789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115</Words>
  <Application>Microsoft Office PowerPoint</Application>
  <PresentationFormat>On-screen Show (4:3)</PresentationFormat>
  <Paragraphs>33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Flow</vt:lpstr>
      <vt:lpstr>li</vt:lpstr>
      <vt:lpstr>Slide 2</vt:lpstr>
      <vt:lpstr>পঞ্চদশ অধ্যায় পোশাকে শিল্প উপাদান ও শিল্প নীতি</vt:lpstr>
      <vt:lpstr>রঙ</vt:lpstr>
      <vt:lpstr>Slide 5</vt:lpstr>
      <vt:lpstr>পোশাকে রঙের ভূমিকা</vt:lpstr>
      <vt:lpstr>Slide 7</vt:lpstr>
      <vt:lpstr>Slide 8</vt:lpstr>
      <vt:lpstr>Slide 9</vt:lpstr>
      <vt:lpstr>Slide 10</vt:lpstr>
      <vt:lpstr>পোশাকে রেখার প্রভাব</vt:lpstr>
      <vt:lpstr>খাড়া রেখা</vt:lpstr>
      <vt:lpstr>সমান্তরাল রেখা</vt:lpstr>
      <vt:lpstr>বক্র রেখা</vt:lpstr>
      <vt:lpstr>কৌণিক রেখা</vt:lpstr>
      <vt:lpstr>জিগজ্যাগ রেখা</vt:lpstr>
      <vt:lpstr>পোশাকে বিন্দুর প্রভাব</vt:lpstr>
      <vt:lpstr>মূল্যায়ন </vt:lpstr>
      <vt:lpstr>বাড়ির কাজ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পঞ্চদশ অধ্যায় পোশাকে শিল্প উপাদান ও শিল্প নীতি</dc:title>
  <dc:creator>User</dc:creator>
  <cp:lastModifiedBy>USER</cp:lastModifiedBy>
  <cp:revision>19</cp:revision>
  <dcterms:created xsi:type="dcterms:W3CDTF">2016-12-15T16:28:52Z</dcterms:created>
  <dcterms:modified xsi:type="dcterms:W3CDTF">2016-12-27T06:47:33Z</dcterms:modified>
</cp:coreProperties>
</file>